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513"/>
    <p:restoredTop sz="94648"/>
  </p:normalViewPr>
  <p:slideViewPr>
    <p:cSldViewPr snapToGrid="0">
      <p:cViewPr varScale="1">
        <p:scale>
          <a:sx n="89" d="100"/>
          <a:sy n="89" d="100"/>
        </p:scale>
        <p:origin x="20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E4070C-1CD1-90C3-0C63-920448542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F6CE60C-E533-5351-9AAE-6087562A3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5B4493-2C8B-C887-6FA7-FFFDB7B49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80B1DC-CFFF-7D58-C5E2-B928E5393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D31116-CB71-0D88-045A-73C7CFF65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635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B4CE0B-0714-300A-A986-5C7F9394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94F866A-4DD7-6E84-35B2-87F611F8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BAAE0B-F2D5-2629-6D02-57327F7E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CD4D36-1CCB-6714-48BE-B8FAB27E9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61CCD2-F921-1AE6-A0D7-E989D77A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115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0D6CECB-44CA-89B9-7B94-DAEB4266E4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793CB63-93F0-EB80-F8BE-46E9B4CD2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25BE77-6EE8-B1EF-146F-EA5C63139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3301482-5A6F-109B-E130-6C8CB5744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EA0B3C-F29D-A5E8-B593-A948B4D4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236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2529B-36A0-7E22-FDF4-471754E5F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55A1E6-905A-968E-2EA1-9A19E473F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D81B1A-E9DB-37D7-07A0-BC480915B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768025-2002-10C7-354B-2C4F5429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E3DCD5-B459-23FB-C0CA-0F7C246C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626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D17D7-9E7A-D172-8E8A-C9CA12D52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1667BE-BE32-965C-C06A-A379F02AB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601447-C60C-92F7-E454-40F48005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10A3A9-1ED7-D591-E661-21DC6F502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7A4B3A-1C0D-38A5-DF27-2D8E7C2B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425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0B632B-8F62-0648-C372-322A08F80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59B3D6-43A4-6077-411D-FD5621436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B157A18-EB07-6BF3-44D7-5224E0DDE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D265C6F-FAC0-A402-84DB-E6357F006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3DC31F-D318-22BC-EAAA-15C0CF4A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7FA214-19F3-3310-989A-38404094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065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72C5EC-8116-2144-3CDC-DA394FB1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7B4F5F-1AB0-7C47-C51A-6BFB4CC4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5F4DD3-F7B6-2364-5333-3C26BA261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9AD968C-F92B-B130-7DB1-00C9E0DCF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489D957-A4AE-F0C8-5BBB-82197004E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6FA3507-655B-2199-B259-61C6099A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D6EABBB-AB94-E05E-13C6-0E47B5EB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01FF0F2-7131-401B-8BAA-31D83791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88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A287D2-AE81-12DA-1375-E613D5E0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84CE4F9-745E-2250-63EE-87E6E643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A8E19DE-5EC2-6DE5-7BEA-D4F1C9BE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97254C5-2475-341E-D33A-42EB971B3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66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E158DD5-0150-DB6A-7B14-1D6FE3328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BC1984E-571A-5F8F-3D2B-7AE0C1620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3C5B25-4BFC-D503-FEFC-EF137CAD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939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77F077-ED17-17CF-41B1-36D694125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B8893D-3558-332A-0F0E-1AD161897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110472A-EAEE-336A-8108-EDE9C8E93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2845B3F-F2BF-2313-732F-AA8555A9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281DC9-2675-617B-F723-3BB7FBC97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F0DC84-EDB5-846B-8545-7258E2EF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41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EE891B-C9A3-08EB-6168-0A11968C2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1E31FAC-6397-E7A4-B31A-EE38671FF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0475FE1-3648-0AA7-E926-40D53FBA4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4EBE54-2B88-BBB0-C638-646D9E37A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A23F539-15C0-8FB2-A95A-4EB7B33E7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1300A16-74D1-92CE-9F2A-514A3B32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49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7207494-E13A-3E34-E0D6-0D718240F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8332E91-0594-7A59-3965-8D12CCCC0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A750F8-3188-C3EF-1B56-EFC636D8F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3DA46-6932-434C-B219-4090C4BDD4F8}" type="datetimeFigureOut">
              <a:t>07-11-2022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F92E1B3-EFC0-2436-FC40-546AC124B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718E2B-F65A-551A-9854-9C1DB75F5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A185F-0613-D84E-8B77-268EFB5AD59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79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194F4-ABDD-3C95-2609-EC7A0D703C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9B5AEE-B56C-4EF2-EAD0-7B6D90FA27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Afbeelding met tafel&#10;&#10;Automatisch gegenereerde beschrijving">
            <a:extLst>
              <a:ext uri="{FF2B5EF4-FFF2-40B4-BE49-F238E27FC236}">
                <a16:creationId xmlns:a16="http://schemas.microsoft.com/office/drawing/2014/main" id="{ECFA2670-F628-E024-DC02-9593C0C75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9182"/>
            <a:ext cx="12192000" cy="535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47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194F4-ABDD-3C95-2609-EC7A0D703C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9B5AEE-B56C-4EF2-EAD0-7B6D90FA27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 descr="Afbeelding met tafel&#10;&#10;Automatisch gegenereerde beschrijving">
            <a:extLst>
              <a:ext uri="{FF2B5EF4-FFF2-40B4-BE49-F238E27FC236}">
                <a16:creationId xmlns:a16="http://schemas.microsoft.com/office/drawing/2014/main" id="{ECFA2670-F628-E024-DC02-9593C0C75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9182"/>
            <a:ext cx="12192000" cy="535963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86371591-3457-ACBE-8F26-CB2B675365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2050" y="1289050"/>
            <a:ext cx="1041400" cy="231298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9153E59-E9C5-F722-8EFE-05E3C4B532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750" y="1243013"/>
            <a:ext cx="1041400" cy="231298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A46BBF1-D19B-43D0-5250-642F7E3AE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3488" y="1243012"/>
            <a:ext cx="1041400" cy="231298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C2766E55-C572-2CC2-5DA9-38B18EB034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7044" y="1289050"/>
            <a:ext cx="781844" cy="231298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D9F6CF07-AED6-1335-C899-8A0DBFBDE7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5550" y="1289050"/>
            <a:ext cx="781844" cy="231298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2A9C1270-8524-BCB9-0E39-FE19EF856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111" y="3768725"/>
            <a:ext cx="1141413" cy="231298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BA17F31-6A6D-CDF9-BD1C-28ADAEF5E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755" y="3795827"/>
            <a:ext cx="991395" cy="231298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58CE9E0-BC07-187B-4D59-7932C77D3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493" y="3795827"/>
            <a:ext cx="991395" cy="2312988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CFED06E3-0D11-9318-0D93-2EB58D466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7044" y="3768725"/>
            <a:ext cx="781845" cy="231298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F2B845F8-0AEE-B019-9A53-1548AB79D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5987" y="3761810"/>
            <a:ext cx="740969" cy="231298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6C404015-2E52-B8BF-1768-D7A28D1E4E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3547" y="4118769"/>
            <a:ext cx="992188" cy="622300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99DF6DF-3255-07E2-BC0E-7515CC2238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1228" y="4118769"/>
            <a:ext cx="781844" cy="622300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AC088FF-3B23-F529-8D4A-31D27CEC5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8914" y="3807619"/>
            <a:ext cx="818158" cy="622300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C82DAA3-0C14-D0DB-1A64-21B7FD6C79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8802" y="3768725"/>
            <a:ext cx="818158" cy="622300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11A0865F-93A3-70A1-C836-F5E39B4CFB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0110" y="3807619"/>
            <a:ext cx="946647" cy="622300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E09F1D34-67F2-2A72-6098-B9E0953B6E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7232" y="3832905"/>
            <a:ext cx="1000918" cy="622300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2CE0936D-AF67-AB51-8B30-22A44CFD69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2049" y="3748939"/>
            <a:ext cx="1156289" cy="62230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FF29DFE7-7255-7FB6-81E4-4806B11D13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7232" y="3015513"/>
            <a:ext cx="818158" cy="622300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D1D223D7-7882-301D-30BD-DA89F7718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3493" y="3075667"/>
            <a:ext cx="818158" cy="622300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9A2CB80D-A5BF-24F0-A948-9CABBF8471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2048" y="1299426"/>
            <a:ext cx="1041399" cy="622300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DBCE0298-3437-38B9-9478-02D805F5DB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8582" y="1299426"/>
            <a:ext cx="969567" cy="622300"/>
          </a:xfrm>
          <a:prstGeom prst="rect">
            <a:avLst/>
          </a:prstGeom>
        </p:spPr>
      </p:pic>
      <p:pic>
        <p:nvPicPr>
          <p:cNvPr id="29" name="Afbeelding 28">
            <a:extLst>
              <a:ext uri="{FF2B5EF4-FFF2-40B4-BE49-F238E27FC236}">
                <a16:creationId xmlns:a16="http://schemas.microsoft.com/office/drawing/2014/main" id="{04DFB716-9BEC-DA01-5041-0AA07BB47C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9960" y="1289050"/>
            <a:ext cx="999534" cy="622300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57C192E5-3C9A-66CA-1965-F35C8FEF80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7044" y="1303395"/>
            <a:ext cx="818158" cy="622300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D0053EDA-4C1F-BDB0-63B6-4A61BB273B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5987" y="1289050"/>
            <a:ext cx="818158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452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0</Words>
  <Application>Microsoft Macintosh PowerPoint</Application>
  <PresentationFormat>Breedbeeld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Romain Bardoul</dc:creator>
  <cp:lastModifiedBy>Bardoul RHGM</cp:lastModifiedBy>
  <cp:revision>4</cp:revision>
  <dcterms:created xsi:type="dcterms:W3CDTF">2022-10-31T11:45:12Z</dcterms:created>
  <dcterms:modified xsi:type="dcterms:W3CDTF">2022-11-07T11:01:00Z</dcterms:modified>
</cp:coreProperties>
</file>