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66"/>
    <p:restoredTop sz="94648"/>
  </p:normalViewPr>
  <p:slideViewPr>
    <p:cSldViewPr snapToGrid="0" snapToObjects="1">
      <p:cViewPr varScale="1">
        <p:scale>
          <a:sx n="101" d="100"/>
          <a:sy n="101" d="100"/>
        </p:scale>
        <p:origin x="22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3BB05-78CC-394B-97BF-2283E786B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A372CB-5A53-1F4B-B6FD-E7E380559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5AD357-C5F4-3349-BEB1-86B1759D6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3E6900-0139-994B-AAB9-D46A16E7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E7DB19-274E-5047-AAF5-CCB0378F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32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2DA3D-20EC-4340-A1E7-7858B46C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67E6039-FDF0-C54E-9D06-182A692C2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60BBC5-5C9F-2144-8896-7DDBA76D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A63F16-7C8E-2149-90C8-E911ACA4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0570F-2B89-124A-BB5A-5DD4D7E23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22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AECE05E-D4D7-7341-9B85-888177CB3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113310-699C-E64B-915B-709FBA8E1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A6B46F-FF14-9746-8099-180EBFEEE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69C567-37E7-A745-ABEC-05C31FFB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3E1084-0B65-274F-B4E3-7E0A3E6D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00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E3199-DDB8-8841-8E69-AB8DC42F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5DFEC5-A0FB-6143-93A2-EC8B63D17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C6D06-C894-454D-B085-29718403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B3756C-F707-1243-8C87-031CC3AB1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6E5D2D-8185-F943-A06A-A9A7A2CA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9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5C117-583A-D24C-A49A-CADB172D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449833-ADD1-244E-95A0-1B1EE6EB9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349B9D-94E3-A846-9489-9C78E46A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7FE96B-CA42-D348-B176-712801F3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106C0A-6B62-164E-B8AC-05934B562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81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37402-6505-6E44-95A1-9BAC6DC8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A4A892-4A2F-FC45-8899-195ED2490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912D05-825A-F348-BB16-86B70EA12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1B2FB7-C124-6E45-891F-20F278D3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9E93E2-5C4F-E942-B445-627140DE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47F9B7-8008-9D43-BDCD-1464270F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53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92AE1-9E06-F447-8AE7-B912F4B8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D134E8-0FC8-AD4D-9A4F-1FE8DDD07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76349B-9250-3F49-984E-B627B95D3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D1E78D0-15AB-414F-B08E-44B8ACA44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91316BA-AE09-BF40-931A-1715D1BC5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1FA203-E67E-214B-B476-C1EFBF5FD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19FDB6-AF11-E94D-B63A-C118AFF7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D183AEB-38B6-674C-9CB2-F8CED96C0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24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A63D0-9B13-BB40-BA25-90AEE4EA0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4D9A66-78CB-8546-8B26-5700A5F8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EB69AE-63A4-BF4B-B3F6-172F8CC2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88E7C0B-7C96-0647-8064-B441CB82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3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5079BC2-98DB-D140-8A54-383E39510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DEFB140-5D1A-094B-8656-DB0089BC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0BB56B-C621-CA48-ADFA-45579626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72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86571-9AB0-0246-BE97-89C62C707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C1CA0A-CDE9-214A-92EE-9CDF73D21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048390-9454-174A-A590-C9D478AA7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AFE341D-DF4E-F541-8119-1EC049106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8CC586-5754-294E-9AC2-061692F6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F36CF5-8581-094B-8D7E-12E745C2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54D30-7FCA-3245-9085-5F21668D2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8436F1B-E30F-7548-AB7C-8EF32A567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CA1DA0-C371-6C47-AA3C-936C38DF6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C01461-9618-9E40-B1AC-8EF517A4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AF30C5-6C18-C54B-821A-38CCFDA7C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702C9A-3E5A-D343-A6AA-EE5931DF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4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B6E0448-558D-124D-80FE-410A0A59E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3AA547-246A-8949-8CC4-75F592101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7468D8-1162-974A-B7E2-602CC356C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3136-74E0-D64D-A0A2-CE56112620B4}" type="datetimeFigureOut">
              <a:t>16-11-2022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5B36D3-52A0-7B45-AC9C-DD100F1C2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85B499-79D8-4B4D-A533-46844F753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6E9D-3770-4344-9529-469887A9BF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66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Afbeelding met tafel&#10;&#10;Automatisch gegenereerde beschrijving">
            <a:extLst>
              <a:ext uri="{FF2B5EF4-FFF2-40B4-BE49-F238E27FC236}">
                <a16:creationId xmlns:a16="http://schemas.microsoft.com/office/drawing/2014/main" id="{9E35F1F1-7CCF-8A4A-B1F3-1FE435ECD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" y="609600"/>
            <a:ext cx="12187084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9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Afbeelding met tafel&#10;&#10;Automatisch gegenereerde beschrijving">
            <a:extLst>
              <a:ext uri="{FF2B5EF4-FFF2-40B4-BE49-F238E27FC236}">
                <a16:creationId xmlns:a16="http://schemas.microsoft.com/office/drawing/2014/main" id="{9E35F1F1-7CCF-8A4A-B1F3-1FE435ECD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" y="622300"/>
            <a:ext cx="12187084" cy="5638800"/>
          </a:xfrm>
          <a:prstGeom prst="rect">
            <a:avLst/>
          </a:prstGeom>
        </p:spPr>
      </p:pic>
      <p:pic>
        <p:nvPicPr>
          <p:cNvPr id="3" name="Afbeelding 2" descr="Afbeelding met plein&#10;&#10;Automatisch gegenereerde beschrijving">
            <a:extLst>
              <a:ext uri="{FF2B5EF4-FFF2-40B4-BE49-F238E27FC236}">
                <a16:creationId xmlns:a16="http://schemas.microsoft.com/office/drawing/2014/main" id="{5C3348CA-0C06-B8BB-50DA-201FA3B3E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8650" y="2355850"/>
            <a:ext cx="615950" cy="1835150"/>
          </a:xfrm>
          <a:prstGeom prst="rect">
            <a:avLst/>
          </a:prstGeom>
        </p:spPr>
      </p:pic>
      <p:pic>
        <p:nvPicPr>
          <p:cNvPr id="4" name="Afbeelding 3" descr="Afbeelding met plein&#10;&#10;Automatisch gegenereerde beschrijving">
            <a:extLst>
              <a:ext uri="{FF2B5EF4-FFF2-40B4-BE49-F238E27FC236}">
                <a16:creationId xmlns:a16="http://schemas.microsoft.com/office/drawing/2014/main" id="{5C7761ED-493A-BB6D-5C34-97CC9203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927" y="2355850"/>
            <a:ext cx="615950" cy="1835150"/>
          </a:xfrm>
          <a:prstGeom prst="rect">
            <a:avLst/>
          </a:prstGeom>
        </p:spPr>
      </p:pic>
      <p:pic>
        <p:nvPicPr>
          <p:cNvPr id="5" name="Afbeelding 4" descr="Afbeelding met plein&#10;&#10;Automatisch gegenereerde beschrijving">
            <a:extLst>
              <a:ext uri="{FF2B5EF4-FFF2-40B4-BE49-F238E27FC236}">
                <a16:creationId xmlns:a16="http://schemas.microsoft.com/office/drawing/2014/main" id="{8C20E20C-E262-2BF3-7737-D8E0D670C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829" y="2343150"/>
            <a:ext cx="615950" cy="1835150"/>
          </a:xfrm>
          <a:prstGeom prst="rect">
            <a:avLst/>
          </a:prstGeom>
        </p:spPr>
      </p:pic>
      <p:pic>
        <p:nvPicPr>
          <p:cNvPr id="6" name="Afbeelding 5" descr="Afbeelding met plein&#10;&#10;Automatisch gegenereerde beschrijving">
            <a:extLst>
              <a:ext uri="{FF2B5EF4-FFF2-40B4-BE49-F238E27FC236}">
                <a16:creationId xmlns:a16="http://schemas.microsoft.com/office/drawing/2014/main" id="{62742CD2-BB07-C98E-B16D-1955DDB3D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4931" y="2330450"/>
            <a:ext cx="615950" cy="1835150"/>
          </a:xfrm>
          <a:prstGeom prst="rect">
            <a:avLst/>
          </a:prstGeom>
        </p:spPr>
      </p:pic>
      <p:pic>
        <p:nvPicPr>
          <p:cNvPr id="7" name="Afbeelding 6" descr="Afbeelding met plein&#10;&#10;Automatisch gegenereerde beschrijving">
            <a:extLst>
              <a:ext uri="{FF2B5EF4-FFF2-40B4-BE49-F238E27FC236}">
                <a16:creationId xmlns:a16="http://schemas.microsoft.com/office/drawing/2014/main" id="{F03E572C-F99D-644E-7655-1CC5FFC13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8650" y="4333875"/>
            <a:ext cx="615950" cy="1835150"/>
          </a:xfrm>
          <a:prstGeom prst="rect">
            <a:avLst/>
          </a:prstGeom>
        </p:spPr>
      </p:pic>
      <p:pic>
        <p:nvPicPr>
          <p:cNvPr id="8" name="Afbeelding 7" descr="Afbeelding met plein&#10;&#10;Automatisch gegenereerde beschrijving">
            <a:extLst>
              <a:ext uri="{FF2B5EF4-FFF2-40B4-BE49-F238E27FC236}">
                <a16:creationId xmlns:a16="http://schemas.microsoft.com/office/drawing/2014/main" id="{3666A0C0-7826-4EC3-93E4-68556740A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927" y="4333875"/>
            <a:ext cx="615950" cy="1835150"/>
          </a:xfrm>
          <a:prstGeom prst="rect">
            <a:avLst/>
          </a:prstGeom>
        </p:spPr>
      </p:pic>
      <p:pic>
        <p:nvPicPr>
          <p:cNvPr id="9" name="Afbeelding 8" descr="Afbeelding met plein&#10;&#10;Automatisch gegenereerde beschrijving">
            <a:extLst>
              <a:ext uri="{FF2B5EF4-FFF2-40B4-BE49-F238E27FC236}">
                <a16:creationId xmlns:a16="http://schemas.microsoft.com/office/drawing/2014/main" id="{6B9FFA1D-1B86-C964-F7EE-0A24C77B0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428" y="4333875"/>
            <a:ext cx="714371" cy="1835150"/>
          </a:xfrm>
          <a:prstGeom prst="rect">
            <a:avLst/>
          </a:prstGeom>
        </p:spPr>
      </p:pic>
      <p:pic>
        <p:nvPicPr>
          <p:cNvPr id="10" name="Afbeelding 9" descr="Afbeelding met plein&#10;&#10;Automatisch gegenereerde beschrijving">
            <a:extLst>
              <a:ext uri="{FF2B5EF4-FFF2-40B4-BE49-F238E27FC236}">
                <a16:creationId xmlns:a16="http://schemas.microsoft.com/office/drawing/2014/main" id="{DB81ED07-A074-C8A0-5EF9-FD4CA506E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6350" y="4289425"/>
            <a:ext cx="615950" cy="1835150"/>
          </a:xfrm>
          <a:prstGeom prst="rect">
            <a:avLst/>
          </a:prstGeom>
        </p:spPr>
      </p:pic>
      <p:pic>
        <p:nvPicPr>
          <p:cNvPr id="11" name="Afbeelding 10" descr="Afbeelding met plein&#10;&#10;Automatisch gegenereerde beschrijving">
            <a:extLst>
              <a:ext uri="{FF2B5EF4-FFF2-40B4-BE49-F238E27FC236}">
                <a16:creationId xmlns:a16="http://schemas.microsoft.com/office/drawing/2014/main" id="{D56209DA-88DD-9973-9BE9-9DFA44B663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6698" y="2311400"/>
            <a:ext cx="774702" cy="1879600"/>
          </a:xfrm>
          <a:prstGeom prst="rect">
            <a:avLst/>
          </a:prstGeom>
        </p:spPr>
      </p:pic>
      <p:pic>
        <p:nvPicPr>
          <p:cNvPr id="12" name="Afbeelding 11" descr="Afbeelding met plein&#10;&#10;Automatisch gegenereerde beschrijving">
            <a:extLst>
              <a:ext uri="{FF2B5EF4-FFF2-40B4-BE49-F238E27FC236}">
                <a16:creationId xmlns:a16="http://schemas.microsoft.com/office/drawing/2014/main" id="{E7908FAD-3D2B-F770-B6D4-F8E860E5D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6996" y="2311400"/>
            <a:ext cx="774702" cy="1879600"/>
          </a:xfrm>
          <a:prstGeom prst="rect">
            <a:avLst/>
          </a:prstGeom>
        </p:spPr>
      </p:pic>
      <p:pic>
        <p:nvPicPr>
          <p:cNvPr id="14" name="Afbeelding 13" descr="Afbeelding met plein&#10;&#10;Automatisch gegenereerde beschrijving">
            <a:extLst>
              <a:ext uri="{FF2B5EF4-FFF2-40B4-BE49-F238E27FC236}">
                <a16:creationId xmlns:a16="http://schemas.microsoft.com/office/drawing/2014/main" id="{19FCCDFB-CC12-FB84-B486-AC40DE3C4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025" y="2355850"/>
            <a:ext cx="774702" cy="1822450"/>
          </a:xfrm>
          <a:prstGeom prst="rect">
            <a:avLst/>
          </a:prstGeom>
        </p:spPr>
      </p:pic>
      <p:pic>
        <p:nvPicPr>
          <p:cNvPr id="15" name="Afbeelding 14" descr="Afbeelding met plein&#10;&#10;Automatisch gegenereerde beschrijving">
            <a:extLst>
              <a:ext uri="{FF2B5EF4-FFF2-40B4-BE49-F238E27FC236}">
                <a16:creationId xmlns:a16="http://schemas.microsoft.com/office/drawing/2014/main" id="{A2D59560-77DB-55C0-D3BD-D693A3E44B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1731" y="2355850"/>
            <a:ext cx="774702" cy="1822450"/>
          </a:xfrm>
          <a:prstGeom prst="rect">
            <a:avLst/>
          </a:prstGeom>
        </p:spPr>
      </p:pic>
      <p:pic>
        <p:nvPicPr>
          <p:cNvPr id="16" name="Afbeelding 15" descr="Afbeelding met plein&#10;&#10;Automatisch gegenereerde beschrijving">
            <a:extLst>
              <a:ext uri="{FF2B5EF4-FFF2-40B4-BE49-F238E27FC236}">
                <a16:creationId xmlns:a16="http://schemas.microsoft.com/office/drawing/2014/main" id="{AD22DA0D-96B2-67FF-5C03-DACACCB8B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298" y="4289425"/>
            <a:ext cx="876302" cy="1879600"/>
          </a:xfrm>
          <a:prstGeom prst="rect">
            <a:avLst/>
          </a:prstGeom>
        </p:spPr>
      </p:pic>
      <p:pic>
        <p:nvPicPr>
          <p:cNvPr id="18" name="Afbeelding 17" descr="Afbeelding met plein&#10;&#10;Automatisch gegenereerde beschrijving">
            <a:extLst>
              <a:ext uri="{FF2B5EF4-FFF2-40B4-BE49-F238E27FC236}">
                <a16:creationId xmlns:a16="http://schemas.microsoft.com/office/drawing/2014/main" id="{8A7AAF2A-A8DD-692B-0BA7-D9A0B5B92C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6196" y="4289425"/>
            <a:ext cx="876302" cy="1879600"/>
          </a:xfrm>
          <a:prstGeom prst="rect">
            <a:avLst/>
          </a:prstGeom>
        </p:spPr>
      </p:pic>
      <p:pic>
        <p:nvPicPr>
          <p:cNvPr id="19" name="Afbeelding 18" descr="Afbeelding met plein&#10;&#10;Automatisch gegenereerde beschrijving">
            <a:extLst>
              <a:ext uri="{FF2B5EF4-FFF2-40B4-BE49-F238E27FC236}">
                <a16:creationId xmlns:a16="http://schemas.microsoft.com/office/drawing/2014/main" id="{6D66E4C6-B56A-E92C-9D5A-FD79D5F9D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5725" y="4289425"/>
            <a:ext cx="876302" cy="1879600"/>
          </a:xfrm>
          <a:prstGeom prst="rect">
            <a:avLst/>
          </a:prstGeom>
        </p:spPr>
      </p:pic>
      <p:pic>
        <p:nvPicPr>
          <p:cNvPr id="20" name="Afbeelding 19" descr="Afbeelding met plein&#10;&#10;Automatisch gegenereerde beschrijving">
            <a:extLst>
              <a:ext uri="{FF2B5EF4-FFF2-40B4-BE49-F238E27FC236}">
                <a16:creationId xmlns:a16="http://schemas.microsoft.com/office/drawing/2014/main" id="{5C0B75F4-91A3-7B14-EA2A-A1DFBA862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0131" y="4289425"/>
            <a:ext cx="876302" cy="182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2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B1B1AC41-6169-D644-916E-119328ECA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463"/>
            <a:ext cx="12240216" cy="566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8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B1B1AC41-6169-D644-916E-119328ECA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463"/>
            <a:ext cx="12240216" cy="5663383"/>
          </a:xfrm>
          <a:prstGeom prst="rect">
            <a:avLst/>
          </a:prstGeom>
        </p:spPr>
      </p:pic>
      <p:pic>
        <p:nvPicPr>
          <p:cNvPr id="2" name="Afbeelding 1" descr="Afbeelding met plein&#10;&#10;Automatisch gegenereerde beschrijving">
            <a:extLst>
              <a:ext uri="{FF2B5EF4-FFF2-40B4-BE49-F238E27FC236}">
                <a16:creationId xmlns:a16="http://schemas.microsoft.com/office/drawing/2014/main" id="{1F7E4304-F1ED-56D1-477F-E4719FD34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750" y="2355850"/>
            <a:ext cx="615950" cy="1835150"/>
          </a:xfrm>
          <a:prstGeom prst="rect">
            <a:avLst/>
          </a:prstGeom>
        </p:spPr>
      </p:pic>
      <p:pic>
        <p:nvPicPr>
          <p:cNvPr id="4" name="Afbeelding 3" descr="Afbeelding met plein&#10;&#10;Automatisch gegenereerde beschrijving">
            <a:extLst>
              <a:ext uri="{FF2B5EF4-FFF2-40B4-BE49-F238E27FC236}">
                <a16:creationId xmlns:a16="http://schemas.microsoft.com/office/drawing/2014/main" id="{47A841B2-DA64-BD83-8CCC-B6CC722D0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7750" y="2355850"/>
            <a:ext cx="615950" cy="1835150"/>
          </a:xfrm>
          <a:prstGeom prst="rect">
            <a:avLst/>
          </a:prstGeom>
        </p:spPr>
      </p:pic>
      <p:pic>
        <p:nvPicPr>
          <p:cNvPr id="5" name="Afbeelding 4" descr="Afbeelding met plein&#10;&#10;Automatisch gegenereerde beschrijving">
            <a:extLst>
              <a:ext uri="{FF2B5EF4-FFF2-40B4-BE49-F238E27FC236}">
                <a16:creationId xmlns:a16="http://schemas.microsoft.com/office/drawing/2014/main" id="{0D91C03B-3DE6-3861-7B21-62B6139BD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750" y="4313848"/>
            <a:ext cx="781050" cy="1835150"/>
          </a:xfrm>
          <a:prstGeom prst="rect">
            <a:avLst/>
          </a:prstGeom>
        </p:spPr>
      </p:pic>
      <p:pic>
        <p:nvPicPr>
          <p:cNvPr id="6" name="Afbeelding 5" descr="Afbeelding met plein&#10;&#10;Automatisch gegenereerde beschrijving">
            <a:extLst>
              <a:ext uri="{FF2B5EF4-FFF2-40B4-BE49-F238E27FC236}">
                <a16:creationId xmlns:a16="http://schemas.microsoft.com/office/drawing/2014/main" id="{4237F5DC-B8D4-D152-1692-18D0FDB52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7750" y="4313848"/>
            <a:ext cx="781050" cy="1835150"/>
          </a:xfrm>
          <a:prstGeom prst="rect">
            <a:avLst/>
          </a:prstGeom>
        </p:spPr>
      </p:pic>
      <p:pic>
        <p:nvPicPr>
          <p:cNvPr id="7" name="Afbeelding 6" descr="Afbeelding met plein&#10;&#10;Automatisch gegenereerde beschrijving">
            <a:extLst>
              <a:ext uri="{FF2B5EF4-FFF2-40B4-BE49-F238E27FC236}">
                <a16:creationId xmlns:a16="http://schemas.microsoft.com/office/drawing/2014/main" id="{2EEC8776-6E23-B5D0-7A8A-2AE335A11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8675" y="5231423"/>
            <a:ext cx="463550" cy="450850"/>
          </a:xfrm>
          <a:prstGeom prst="rect">
            <a:avLst/>
          </a:prstGeom>
        </p:spPr>
      </p:pic>
      <p:pic>
        <p:nvPicPr>
          <p:cNvPr id="8" name="Afbeelding 7" descr="Afbeelding met plein&#10;&#10;Automatisch gegenereerde beschrijving">
            <a:extLst>
              <a:ext uri="{FF2B5EF4-FFF2-40B4-BE49-F238E27FC236}">
                <a16:creationId xmlns:a16="http://schemas.microsoft.com/office/drawing/2014/main" id="{FFAF7FFD-A366-81F6-38EB-4016899384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3806" y="2251074"/>
            <a:ext cx="876302" cy="1939925"/>
          </a:xfrm>
          <a:prstGeom prst="rect">
            <a:avLst/>
          </a:prstGeom>
        </p:spPr>
      </p:pic>
      <p:pic>
        <p:nvPicPr>
          <p:cNvPr id="9" name="Afbeelding 8" descr="Afbeelding met plein&#10;&#10;Automatisch gegenereerde beschrijving">
            <a:extLst>
              <a:ext uri="{FF2B5EF4-FFF2-40B4-BE49-F238E27FC236}">
                <a16:creationId xmlns:a16="http://schemas.microsoft.com/office/drawing/2014/main" id="{8DD0B6E3-C962-7006-49DE-213991F59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7606" y="2251073"/>
            <a:ext cx="876302" cy="1939925"/>
          </a:xfrm>
          <a:prstGeom prst="rect">
            <a:avLst/>
          </a:prstGeom>
        </p:spPr>
      </p:pic>
      <p:pic>
        <p:nvPicPr>
          <p:cNvPr id="10" name="Afbeelding 9" descr="Afbeelding met plein&#10;&#10;Automatisch gegenereerde beschrijving">
            <a:extLst>
              <a:ext uri="{FF2B5EF4-FFF2-40B4-BE49-F238E27FC236}">
                <a16:creationId xmlns:a16="http://schemas.microsoft.com/office/drawing/2014/main" id="{EFF57973-8D13-96E7-90C2-C151E7C702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442" y="4241799"/>
            <a:ext cx="1044871" cy="1907200"/>
          </a:xfrm>
          <a:prstGeom prst="rect">
            <a:avLst/>
          </a:prstGeom>
        </p:spPr>
      </p:pic>
      <p:pic>
        <p:nvPicPr>
          <p:cNvPr id="11" name="Afbeelding 10" descr="Afbeelding met plein&#10;&#10;Automatisch gegenereerde beschrijving">
            <a:extLst>
              <a:ext uri="{FF2B5EF4-FFF2-40B4-BE49-F238E27FC236}">
                <a16:creationId xmlns:a16="http://schemas.microsoft.com/office/drawing/2014/main" id="{A09B05BF-49ED-F037-EEC7-FC2C085E18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7606" y="4264145"/>
            <a:ext cx="876302" cy="190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4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Macintosh PowerPoint</Application>
  <PresentationFormat>Breedbeeld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Bardoul RHGM</dc:creator>
  <cp:lastModifiedBy>Bardoul RHGM</cp:lastModifiedBy>
  <cp:revision>7</cp:revision>
  <dcterms:created xsi:type="dcterms:W3CDTF">2022-01-31T12:38:26Z</dcterms:created>
  <dcterms:modified xsi:type="dcterms:W3CDTF">2022-11-16T16:24:28Z</dcterms:modified>
</cp:coreProperties>
</file>